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63" r:id="rId5"/>
    <p:sldId id="262" r:id="rId6"/>
    <p:sldId id="257" r:id="rId7"/>
    <p:sldId id="259" r:id="rId8"/>
    <p:sldId id="258" r:id="rId9"/>
    <p:sldId id="260"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2A54C80-263E-416B-A8E0-580EDEADCBDC}" type="datetimeFigureOut">
              <a:rPr lang="en-US" dirty="0"/>
              <a:t>12/7/2020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61BEF0D-F0BB-DE4B-95CE-6DB70DBA9567}" type="datetimeFigureOut">
              <a:rPr lang="en-US" dirty="0"/>
              <a:pPr/>
              <a:t>12/7/2020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12/7/2020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kehk8aVBPZw?feature=oembed"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fK59P4XKmO4?feature=oembed"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A695AA-FDEB-47B9-9FCB-694B687967AA}"/>
              </a:ext>
            </a:extLst>
          </p:cNvPr>
          <p:cNvSpPr>
            <a:spLocks noGrp="1"/>
          </p:cNvSpPr>
          <p:nvPr>
            <p:ph type="ctrTitle"/>
          </p:nvPr>
        </p:nvSpPr>
        <p:spPr/>
        <p:txBody>
          <a:bodyPr/>
          <a:lstStyle/>
          <a:p>
            <a:r>
              <a:rPr lang="nl-NL" b="1" dirty="0"/>
              <a:t>Welzijn &amp; Contactinnovaties</a:t>
            </a:r>
            <a:br>
              <a:rPr lang="nl-NL" b="1" dirty="0"/>
            </a:br>
            <a:endParaRPr lang="nl-NL" dirty="0"/>
          </a:p>
        </p:txBody>
      </p:sp>
      <p:sp>
        <p:nvSpPr>
          <p:cNvPr id="3" name="Ondertitel 2">
            <a:extLst>
              <a:ext uri="{FF2B5EF4-FFF2-40B4-BE49-F238E27FC236}">
                <a16:creationId xmlns:a16="http://schemas.microsoft.com/office/drawing/2014/main" id="{07FFF115-EAEC-408C-8980-970B2CF5DBEE}"/>
              </a:ext>
            </a:extLst>
          </p:cNvPr>
          <p:cNvSpPr>
            <a:spLocks noGrp="1"/>
          </p:cNvSpPr>
          <p:nvPr>
            <p:ph type="subTitle" idx="1"/>
          </p:nvPr>
        </p:nvSpPr>
        <p:spPr>
          <a:xfrm>
            <a:off x="1507067" y="3502386"/>
            <a:ext cx="7766936" cy="1096899"/>
          </a:xfrm>
        </p:spPr>
        <p:txBody>
          <a:bodyPr/>
          <a:lstStyle/>
          <a:p>
            <a:r>
              <a:rPr lang="nl-NL" b="1" dirty="0"/>
              <a:t>Voorbereiding tablet-project</a:t>
            </a:r>
          </a:p>
          <a:p>
            <a:r>
              <a:rPr lang="nl-NL" b="1" dirty="0"/>
              <a:t>Les 3</a:t>
            </a:r>
            <a:endParaRPr lang="nl-NL" dirty="0"/>
          </a:p>
        </p:txBody>
      </p:sp>
      <p:pic>
        <p:nvPicPr>
          <p:cNvPr id="4" name="Afbeelding 3">
            <a:extLst>
              <a:ext uri="{FF2B5EF4-FFF2-40B4-BE49-F238E27FC236}">
                <a16:creationId xmlns:a16="http://schemas.microsoft.com/office/drawing/2014/main" id="{3F5F0C7E-6409-4450-8BA7-C6AC0725F206}"/>
              </a:ext>
            </a:extLst>
          </p:cNvPr>
          <p:cNvPicPr>
            <a:picLocks noChangeAspect="1"/>
          </p:cNvPicPr>
          <p:nvPr/>
        </p:nvPicPr>
        <p:blipFill>
          <a:blip r:embed="rId2"/>
          <a:stretch>
            <a:fillRect/>
          </a:stretch>
        </p:blipFill>
        <p:spPr>
          <a:xfrm>
            <a:off x="838200" y="3656715"/>
            <a:ext cx="4495284" cy="2525010"/>
          </a:xfrm>
          <a:prstGeom prst="rect">
            <a:avLst/>
          </a:prstGeom>
        </p:spPr>
      </p:pic>
    </p:spTree>
    <p:extLst>
      <p:ext uri="{BB962C8B-B14F-4D97-AF65-F5344CB8AC3E}">
        <p14:creationId xmlns:p14="http://schemas.microsoft.com/office/powerpoint/2010/main" val="3565387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432CA0-0D1F-4667-98C3-C46651731B93}"/>
              </a:ext>
            </a:extLst>
          </p:cNvPr>
          <p:cNvSpPr>
            <a:spLocks noGrp="1"/>
          </p:cNvSpPr>
          <p:nvPr>
            <p:ph type="title"/>
          </p:nvPr>
        </p:nvSpPr>
        <p:spPr/>
        <p:txBody>
          <a:bodyPr/>
          <a:lstStyle/>
          <a:p>
            <a:r>
              <a:rPr lang="nl-NL" dirty="0"/>
              <a:t>Nabespreking opdrachten les 1 &amp; 2</a:t>
            </a:r>
          </a:p>
        </p:txBody>
      </p:sp>
      <p:sp>
        <p:nvSpPr>
          <p:cNvPr id="3" name="Tijdelijke aanduiding voor inhoud 2">
            <a:extLst>
              <a:ext uri="{FF2B5EF4-FFF2-40B4-BE49-F238E27FC236}">
                <a16:creationId xmlns:a16="http://schemas.microsoft.com/office/drawing/2014/main" id="{CD3FE73F-C8D9-4EB2-B590-B485B2177798}"/>
              </a:ext>
            </a:extLst>
          </p:cNvPr>
          <p:cNvSpPr>
            <a:spLocks noGrp="1"/>
          </p:cNvSpPr>
          <p:nvPr>
            <p:ph idx="1"/>
          </p:nvPr>
        </p:nvSpPr>
        <p:spPr>
          <a:xfrm>
            <a:off x="757233" y="1343843"/>
            <a:ext cx="8596668" cy="3880773"/>
          </a:xfrm>
        </p:spPr>
        <p:txBody>
          <a:bodyPr/>
          <a:lstStyle/>
          <a:p>
            <a:r>
              <a:rPr lang="nl-NL" dirty="0"/>
              <a:t>Pak je laptop erbij en zoek de opdrachten erbij</a:t>
            </a:r>
          </a:p>
          <a:p>
            <a:pPr marL="0" indent="0">
              <a:buNone/>
            </a:pPr>
            <a:endParaRPr lang="nl-NL" u="sng" dirty="0"/>
          </a:p>
          <a:p>
            <a:pPr marL="0" indent="0">
              <a:buNone/>
            </a:pPr>
            <a:r>
              <a:rPr lang="nl-NL" u="sng" dirty="0"/>
              <a:t>Opdracht 2:</a:t>
            </a:r>
          </a:p>
          <a:p>
            <a:pPr marL="0" indent="0">
              <a:buNone/>
            </a:pPr>
            <a:r>
              <a:rPr lang="nl-NL" dirty="0"/>
              <a:t>1.Welke argumenten zijn er volgens het team vóór de plaatsing van een sensor?</a:t>
            </a:r>
          </a:p>
          <a:p>
            <a:pPr marL="0" indent="0">
              <a:buNone/>
            </a:pPr>
            <a:r>
              <a:rPr lang="nl-NL" dirty="0"/>
              <a:t>2.Welke argumenten zijn er volgens het team tegen de plaatsing van een sensor?</a:t>
            </a:r>
          </a:p>
          <a:p>
            <a:pPr marL="0" indent="0">
              <a:buNone/>
            </a:pPr>
            <a:r>
              <a:rPr lang="nl-NL" dirty="0"/>
              <a:t>3.Voor welke oplossing zou jij kiezen en waarom?</a:t>
            </a:r>
          </a:p>
          <a:p>
            <a:endParaRPr lang="nl-NL" dirty="0"/>
          </a:p>
        </p:txBody>
      </p:sp>
      <p:pic>
        <p:nvPicPr>
          <p:cNvPr id="4" name="Afbeelding 3">
            <a:extLst>
              <a:ext uri="{FF2B5EF4-FFF2-40B4-BE49-F238E27FC236}">
                <a16:creationId xmlns:a16="http://schemas.microsoft.com/office/drawing/2014/main" id="{AB65534A-9C04-40CE-B2F1-A944A7A1A7CD}"/>
              </a:ext>
            </a:extLst>
          </p:cNvPr>
          <p:cNvPicPr>
            <a:picLocks noChangeAspect="1"/>
          </p:cNvPicPr>
          <p:nvPr/>
        </p:nvPicPr>
        <p:blipFill>
          <a:blip r:embed="rId2"/>
          <a:stretch>
            <a:fillRect/>
          </a:stretch>
        </p:blipFill>
        <p:spPr>
          <a:xfrm>
            <a:off x="8441857" y="0"/>
            <a:ext cx="3750143" cy="2495550"/>
          </a:xfrm>
          <a:prstGeom prst="rect">
            <a:avLst/>
          </a:prstGeom>
        </p:spPr>
      </p:pic>
    </p:spTree>
    <p:extLst>
      <p:ext uri="{BB962C8B-B14F-4D97-AF65-F5344CB8AC3E}">
        <p14:creationId xmlns:p14="http://schemas.microsoft.com/office/powerpoint/2010/main" val="3676009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656597-41A4-4010-93EC-92FBF1BC4186}"/>
              </a:ext>
            </a:extLst>
          </p:cNvPr>
          <p:cNvSpPr>
            <a:spLocks noGrp="1"/>
          </p:cNvSpPr>
          <p:nvPr>
            <p:ph type="title"/>
          </p:nvPr>
        </p:nvSpPr>
        <p:spPr/>
        <p:txBody>
          <a:bodyPr/>
          <a:lstStyle/>
          <a:p>
            <a:r>
              <a:rPr lang="nl-NL" dirty="0"/>
              <a:t>Indeling les 3</a:t>
            </a:r>
          </a:p>
        </p:txBody>
      </p:sp>
      <p:sp>
        <p:nvSpPr>
          <p:cNvPr id="3" name="Tijdelijke aanduiding voor inhoud 2">
            <a:extLst>
              <a:ext uri="{FF2B5EF4-FFF2-40B4-BE49-F238E27FC236}">
                <a16:creationId xmlns:a16="http://schemas.microsoft.com/office/drawing/2014/main" id="{E956C8AB-779C-4BE5-8661-941AD88B6E4F}"/>
              </a:ext>
            </a:extLst>
          </p:cNvPr>
          <p:cNvSpPr>
            <a:spLocks noGrp="1"/>
          </p:cNvSpPr>
          <p:nvPr>
            <p:ph idx="1"/>
          </p:nvPr>
        </p:nvSpPr>
        <p:spPr>
          <a:xfrm>
            <a:off x="677333" y="1270000"/>
            <a:ext cx="9247901" cy="5588000"/>
          </a:xfrm>
        </p:spPr>
        <p:txBody>
          <a:bodyPr/>
          <a:lstStyle/>
          <a:p>
            <a:r>
              <a:rPr lang="nl-NL" dirty="0"/>
              <a:t>Vandaag krijgen jullie eerst informatie over het bespreken van technologische hulpmiddelen met de client. </a:t>
            </a:r>
          </a:p>
          <a:p>
            <a:r>
              <a:rPr lang="nl-NL" dirty="0"/>
              <a:t>Daarna houden jullie je bezig met een opdracht waarbij jullie nadenken over hoe het zal gaan als je een oudere mevrouw van 92 jaar gaat leren om een mail via de laptop te leren versturen. </a:t>
            </a:r>
          </a:p>
          <a:p>
            <a:r>
              <a:rPr lang="nl-NL" dirty="0"/>
              <a:t>Vervolgens horen jullie een Webinar over ouderen en technologie. </a:t>
            </a:r>
          </a:p>
          <a:p>
            <a:r>
              <a:rPr lang="nl-NL" dirty="0"/>
              <a:t>Daarna kijk je opnieuw naar de vragen en de antwoorden die jullie hebben gegeven.</a:t>
            </a:r>
          </a:p>
          <a:p>
            <a:r>
              <a:rPr lang="nl-NL" dirty="0"/>
              <a:t>Welke antwoorden zou je op basis van wat je in het Webinar hebt gehoord nu toch bijstellen? Want het kan goed zijn dat je mening door het Webinar is veranderd...mooi om dat te ontdekken! </a:t>
            </a:r>
          </a:p>
        </p:txBody>
      </p:sp>
    </p:spTree>
    <p:extLst>
      <p:ext uri="{BB962C8B-B14F-4D97-AF65-F5344CB8AC3E}">
        <p14:creationId xmlns:p14="http://schemas.microsoft.com/office/powerpoint/2010/main" val="3452250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F3AA3C-80BC-4E38-A6FA-60AA64C677BF}"/>
              </a:ext>
            </a:extLst>
          </p:cNvPr>
          <p:cNvSpPr>
            <a:spLocks noGrp="1"/>
          </p:cNvSpPr>
          <p:nvPr>
            <p:ph type="title"/>
          </p:nvPr>
        </p:nvSpPr>
        <p:spPr/>
        <p:txBody>
          <a:bodyPr/>
          <a:lstStyle/>
          <a:p>
            <a:endParaRPr lang="nl-NL"/>
          </a:p>
        </p:txBody>
      </p:sp>
      <p:pic>
        <p:nvPicPr>
          <p:cNvPr id="4" name="Onlinemedia 3" title="thema 3 - webvlog Sofie">
            <a:hlinkClick r:id="" action="ppaction://media"/>
            <a:extLst>
              <a:ext uri="{FF2B5EF4-FFF2-40B4-BE49-F238E27FC236}">
                <a16:creationId xmlns:a16="http://schemas.microsoft.com/office/drawing/2014/main" id="{6A318857-8FE6-4C00-91CD-2D1FDD831864}"/>
              </a:ext>
            </a:extLst>
          </p:cNvPr>
          <p:cNvPicPr>
            <a:picLocks noGrp="1" noRot="1" noChangeAspect="1"/>
          </p:cNvPicPr>
          <p:nvPr>
            <p:ph idx="1"/>
            <a:videoFile r:link="rId1"/>
          </p:nvPr>
        </p:nvPicPr>
        <p:blipFill>
          <a:blip r:embed="rId3"/>
          <a:stretch>
            <a:fillRect/>
          </a:stretch>
        </p:blipFill>
        <p:spPr>
          <a:xfrm>
            <a:off x="0" y="5127"/>
            <a:ext cx="12258675" cy="6894975"/>
          </a:xfrm>
          <a:prstGeom prst="rect">
            <a:avLst/>
          </a:prstGeom>
        </p:spPr>
      </p:pic>
    </p:spTree>
    <p:extLst>
      <p:ext uri="{BB962C8B-B14F-4D97-AF65-F5344CB8AC3E}">
        <p14:creationId xmlns:p14="http://schemas.microsoft.com/office/powerpoint/2010/main" val="2480251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B15D89-B08A-4426-964A-510E2E15B57C}"/>
              </a:ext>
            </a:extLst>
          </p:cNvPr>
          <p:cNvSpPr>
            <a:spLocks noGrp="1"/>
          </p:cNvSpPr>
          <p:nvPr>
            <p:ph type="title"/>
          </p:nvPr>
        </p:nvSpPr>
        <p:spPr/>
        <p:txBody>
          <a:bodyPr/>
          <a:lstStyle/>
          <a:p>
            <a:r>
              <a:rPr lang="nl-NL" b="1" dirty="0"/>
              <a:t>Opdracht 3</a:t>
            </a:r>
            <a:br>
              <a:rPr lang="nl-NL" dirty="0"/>
            </a:br>
            <a:endParaRPr lang="nl-NL" dirty="0"/>
          </a:p>
        </p:txBody>
      </p:sp>
      <p:sp>
        <p:nvSpPr>
          <p:cNvPr id="3" name="Tijdelijke aanduiding voor inhoud 2">
            <a:extLst>
              <a:ext uri="{FF2B5EF4-FFF2-40B4-BE49-F238E27FC236}">
                <a16:creationId xmlns:a16="http://schemas.microsoft.com/office/drawing/2014/main" id="{443D295B-E234-442B-94BE-2601DE5F7487}"/>
              </a:ext>
            </a:extLst>
          </p:cNvPr>
          <p:cNvSpPr>
            <a:spLocks noGrp="1"/>
          </p:cNvSpPr>
          <p:nvPr>
            <p:ph idx="1"/>
          </p:nvPr>
        </p:nvSpPr>
        <p:spPr>
          <a:xfrm>
            <a:off x="677334" y="1343843"/>
            <a:ext cx="8596668" cy="3880773"/>
          </a:xfrm>
        </p:spPr>
        <p:txBody>
          <a:bodyPr>
            <a:normAutofit fontScale="92500"/>
          </a:bodyPr>
          <a:lstStyle/>
          <a:p>
            <a:r>
              <a:rPr lang="nl-NL" dirty="0"/>
              <a:t>Er komt een vraag van jouw teamleider of je een 92-jarige zorgvrager wilt aanleren om zelfstandig mails te gaan versturen met een laptop. </a:t>
            </a:r>
          </a:p>
          <a:p>
            <a:r>
              <a:rPr lang="nl-NL" dirty="0"/>
              <a:t>Werk daarvoor in je duo de onderstaande vragen uit:</a:t>
            </a:r>
          </a:p>
          <a:p>
            <a:pPr>
              <a:buFont typeface="+mj-lt"/>
              <a:buAutoNum type="arabicPeriod"/>
            </a:pPr>
            <a:r>
              <a:rPr lang="nl-NL" dirty="0"/>
              <a:t>Schrijf op: welke gedachten komen bij je op als je dit verzoek hoort?</a:t>
            </a:r>
          </a:p>
          <a:p>
            <a:pPr>
              <a:buFont typeface="+mj-lt"/>
              <a:buAutoNum type="arabicPeriod"/>
            </a:pPr>
            <a:r>
              <a:rPr lang="nl-NL" dirty="0"/>
              <a:t>Schrijf op: welke gevoelens komen er in je naar boven?</a:t>
            </a:r>
          </a:p>
          <a:p>
            <a:pPr>
              <a:buFont typeface="+mj-lt"/>
              <a:buAutoNum type="arabicPeriod"/>
            </a:pPr>
            <a:r>
              <a:rPr lang="nl-NL" dirty="0"/>
              <a:t>Geef met een getal aan op een schaal van 1 – 10 hoe groot jij de kans van slagen vindt dat deze 92-jarige zorgvrager zelfstandig email kan sturen met een laptop.</a:t>
            </a:r>
          </a:p>
          <a:p>
            <a:pPr>
              <a:buFont typeface="+mj-lt"/>
              <a:buAutoNum type="arabicPeriod"/>
            </a:pPr>
            <a:r>
              <a:rPr lang="nl-NL" dirty="0"/>
              <a:t>Welke eigenschappen denk jij nodig te hebben als je deze zorgvrager uitleg gaat geven? </a:t>
            </a:r>
          </a:p>
          <a:p>
            <a:pPr>
              <a:buFont typeface="+mj-lt"/>
              <a:buAutoNum type="arabicPeriod"/>
            </a:pPr>
            <a:r>
              <a:rPr lang="nl-NL" dirty="0"/>
              <a:t>Welke barrières merk je bij jezelf? </a:t>
            </a:r>
          </a:p>
          <a:p>
            <a:pPr>
              <a:buFont typeface="+mj-lt"/>
              <a:buAutoNum type="arabicPeriod"/>
            </a:pPr>
            <a:r>
              <a:rPr lang="nl-NL" dirty="0"/>
              <a:t>Hoe enthousiast ben je?</a:t>
            </a:r>
          </a:p>
          <a:p>
            <a:endParaRPr lang="nl-NL" dirty="0"/>
          </a:p>
        </p:txBody>
      </p:sp>
      <p:pic>
        <p:nvPicPr>
          <p:cNvPr id="4" name="Afbeelding 3">
            <a:extLst>
              <a:ext uri="{FF2B5EF4-FFF2-40B4-BE49-F238E27FC236}">
                <a16:creationId xmlns:a16="http://schemas.microsoft.com/office/drawing/2014/main" id="{979BE6F6-CBAE-4F42-9B30-50084CE5A8D9}"/>
              </a:ext>
            </a:extLst>
          </p:cNvPr>
          <p:cNvPicPr>
            <a:picLocks noChangeAspect="1"/>
          </p:cNvPicPr>
          <p:nvPr/>
        </p:nvPicPr>
        <p:blipFill>
          <a:blip r:embed="rId2"/>
          <a:stretch>
            <a:fillRect/>
          </a:stretch>
        </p:blipFill>
        <p:spPr>
          <a:xfrm>
            <a:off x="8439292" y="0"/>
            <a:ext cx="3752707" cy="2495550"/>
          </a:xfrm>
          <a:prstGeom prst="rect">
            <a:avLst/>
          </a:prstGeom>
        </p:spPr>
      </p:pic>
    </p:spTree>
    <p:extLst>
      <p:ext uri="{BB962C8B-B14F-4D97-AF65-F5344CB8AC3E}">
        <p14:creationId xmlns:p14="http://schemas.microsoft.com/office/powerpoint/2010/main" val="3206713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29C59A-FDAB-459A-8F2E-8B3808AC54EE}"/>
              </a:ext>
            </a:extLst>
          </p:cNvPr>
          <p:cNvSpPr>
            <a:spLocks noGrp="1"/>
          </p:cNvSpPr>
          <p:nvPr>
            <p:ph type="title"/>
          </p:nvPr>
        </p:nvSpPr>
        <p:spPr/>
        <p:txBody>
          <a:bodyPr/>
          <a:lstStyle/>
          <a:p>
            <a:endParaRPr lang="nl-NL"/>
          </a:p>
        </p:txBody>
      </p:sp>
      <p:pic>
        <p:nvPicPr>
          <p:cNvPr id="4" name="Onlinemedia 3" title="Thema 3 - weblecture">
            <a:hlinkClick r:id="" action="ppaction://media"/>
            <a:extLst>
              <a:ext uri="{FF2B5EF4-FFF2-40B4-BE49-F238E27FC236}">
                <a16:creationId xmlns:a16="http://schemas.microsoft.com/office/drawing/2014/main" id="{90E6558A-8077-424D-8B4C-4FCB1DD62952}"/>
              </a:ext>
            </a:extLst>
          </p:cNvPr>
          <p:cNvPicPr>
            <a:picLocks noGrp="1" noRot="1" noChangeAspect="1"/>
          </p:cNvPicPr>
          <p:nvPr>
            <p:ph idx="1"/>
            <a:videoFile r:link="rId1"/>
          </p:nvPr>
        </p:nvPicPr>
        <p:blipFill>
          <a:blip r:embed="rId3"/>
          <a:stretch>
            <a:fillRect/>
          </a:stretch>
        </p:blipFill>
        <p:spPr>
          <a:xfrm>
            <a:off x="0" y="0"/>
            <a:ext cx="12192937" cy="6858000"/>
          </a:xfrm>
          <a:prstGeom prst="rect">
            <a:avLst/>
          </a:prstGeom>
        </p:spPr>
      </p:pic>
    </p:spTree>
    <p:extLst>
      <p:ext uri="{BB962C8B-B14F-4D97-AF65-F5344CB8AC3E}">
        <p14:creationId xmlns:p14="http://schemas.microsoft.com/office/powerpoint/2010/main" val="1405980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83A3A6-0F49-4960-9BA1-50E6562E704F}"/>
              </a:ext>
            </a:extLst>
          </p:cNvPr>
          <p:cNvSpPr>
            <a:spLocks noGrp="1"/>
          </p:cNvSpPr>
          <p:nvPr>
            <p:ph type="title"/>
          </p:nvPr>
        </p:nvSpPr>
        <p:spPr/>
        <p:txBody>
          <a:bodyPr/>
          <a:lstStyle/>
          <a:p>
            <a:r>
              <a:rPr lang="nl-NL" dirty="0"/>
              <a:t>Bijstelling vragen</a:t>
            </a:r>
          </a:p>
        </p:txBody>
      </p:sp>
      <p:sp>
        <p:nvSpPr>
          <p:cNvPr id="3" name="Tijdelijke aanduiding voor inhoud 2">
            <a:extLst>
              <a:ext uri="{FF2B5EF4-FFF2-40B4-BE49-F238E27FC236}">
                <a16:creationId xmlns:a16="http://schemas.microsoft.com/office/drawing/2014/main" id="{BF449759-C032-40CD-B2DE-F788725A9A7C}"/>
              </a:ext>
            </a:extLst>
          </p:cNvPr>
          <p:cNvSpPr>
            <a:spLocks noGrp="1"/>
          </p:cNvSpPr>
          <p:nvPr>
            <p:ph idx="1"/>
          </p:nvPr>
        </p:nvSpPr>
        <p:spPr>
          <a:xfrm>
            <a:off x="677334" y="1270000"/>
            <a:ext cx="8596668" cy="3880773"/>
          </a:xfrm>
        </p:spPr>
        <p:txBody>
          <a:bodyPr/>
          <a:lstStyle/>
          <a:p>
            <a:r>
              <a:rPr lang="nl-NL" dirty="0"/>
              <a:t>Ga opnieuw in je duo zitten en bekijk nogmaals de antwoorden die je op de vragen hebt ingevuld.</a:t>
            </a:r>
          </a:p>
          <a:p>
            <a:r>
              <a:rPr lang="nl-NL" dirty="0"/>
              <a:t>Welke antwoorden stel je nu bij? Waarover is je visie nu misschien veranderd?</a:t>
            </a:r>
          </a:p>
        </p:txBody>
      </p:sp>
      <p:pic>
        <p:nvPicPr>
          <p:cNvPr id="4" name="Afbeelding 3">
            <a:extLst>
              <a:ext uri="{FF2B5EF4-FFF2-40B4-BE49-F238E27FC236}">
                <a16:creationId xmlns:a16="http://schemas.microsoft.com/office/drawing/2014/main" id="{18B46282-FC0F-4939-B0EA-0DB1C9DFDF98}"/>
              </a:ext>
            </a:extLst>
          </p:cNvPr>
          <p:cNvPicPr>
            <a:picLocks noChangeAspect="1"/>
          </p:cNvPicPr>
          <p:nvPr/>
        </p:nvPicPr>
        <p:blipFill>
          <a:blip r:embed="rId2"/>
          <a:stretch>
            <a:fillRect/>
          </a:stretch>
        </p:blipFill>
        <p:spPr>
          <a:xfrm>
            <a:off x="1076325" y="2590800"/>
            <a:ext cx="5838825" cy="2146163"/>
          </a:xfrm>
          <a:prstGeom prst="rect">
            <a:avLst/>
          </a:prstGeom>
        </p:spPr>
      </p:pic>
    </p:spTree>
    <p:extLst>
      <p:ext uri="{BB962C8B-B14F-4D97-AF65-F5344CB8AC3E}">
        <p14:creationId xmlns:p14="http://schemas.microsoft.com/office/powerpoint/2010/main" val="2256961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C7D7CBF8D5594CA3EABCC0E0169620" ma:contentTypeVersion="11" ma:contentTypeDescription="Een nieuw document maken." ma:contentTypeScope="" ma:versionID="37b35fc8134a25b71568975ce5a21f6c">
  <xsd:schema xmlns:xsd="http://www.w3.org/2001/XMLSchema" xmlns:xs="http://www.w3.org/2001/XMLSchema" xmlns:p="http://schemas.microsoft.com/office/2006/metadata/properties" xmlns:ns3="1f671bd0-527c-4d2a-98b8-6946169f1e35" xmlns:ns4="7b9f8bbe-82d2-46a4-909f-9c23c02db697" targetNamespace="http://schemas.microsoft.com/office/2006/metadata/properties" ma:root="true" ma:fieldsID="fd33a5e18c50f937d3bc3b58781ef04c" ns3:_="" ns4:_="">
    <xsd:import namespace="1f671bd0-527c-4d2a-98b8-6946169f1e35"/>
    <xsd:import namespace="7b9f8bbe-82d2-46a4-909f-9c23c02db69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671bd0-527c-4d2a-98b8-6946169f1e35" elementFormDefault="qualified">
    <xsd:import namespace="http://schemas.microsoft.com/office/2006/documentManagement/types"/>
    <xsd:import namespace="http://schemas.microsoft.com/office/infopath/2007/PartnerControls"/>
    <xsd:element name="SharedWithUsers" ma:index="8"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description="" ma:internalName="SharedWithDetails" ma:readOnly="true">
      <xsd:simpleType>
        <xsd:restriction base="dms:Note">
          <xsd:maxLength value="255"/>
        </xsd:restriction>
      </xsd:simpleType>
    </xsd:element>
    <xsd:element name="SharingHintHash" ma:index="10" nillable="true" ma:displayName="Hint-hash delen"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9f8bbe-82d2-46a4-909f-9c23c02db69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1A0D96F-9A87-436C-BF07-A606A45546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671bd0-527c-4d2a-98b8-6946169f1e35"/>
    <ds:schemaRef ds:uri="7b9f8bbe-82d2-46a4-909f-9c23c02db6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369E7D1-1552-4EC2-8F3B-8B10B5E40272}">
  <ds:schemaRefs>
    <ds:schemaRef ds:uri="http://schemas.microsoft.com/sharepoint/v3/contenttype/forms"/>
  </ds:schemaRefs>
</ds:datastoreItem>
</file>

<file path=customXml/itemProps3.xml><?xml version="1.0" encoding="utf-8"?>
<ds:datastoreItem xmlns:ds="http://schemas.openxmlformats.org/officeDocument/2006/customXml" ds:itemID="{406064FA-10EE-4759-9F7F-4E7BFB1B24B2}">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Facet</Template>
  <TotalTime>345</TotalTime>
  <Words>345</Words>
  <Application>Microsoft Office PowerPoint</Application>
  <PresentationFormat>Breedbeeld</PresentationFormat>
  <Paragraphs>28</Paragraphs>
  <Slides>7</Slides>
  <Notes>0</Notes>
  <HiddenSlides>0</HiddenSlides>
  <MMClips>2</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Trebuchet MS</vt:lpstr>
      <vt:lpstr>Wingdings 3</vt:lpstr>
      <vt:lpstr>Facet</vt:lpstr>
      <vt:lpstr>Welzijn &amp; Contactinnovaties </vt:lpstr>
      <vt:lpstr>Nabespreking opdrachten les 1 &amp; 2</vt:lpstr>
      <vt:lpstr>Indeling les 3</vt:lpstr>
      <vt:lpstr>PowerPoint-presentatie</vt:lpstr>
      <vt:lpstr>Opdracht 3 </vt:lpstr>
      <vt:lpstr>PowerPoint-presentatie</vt:lpstr>
      <vt:lpstr>Bijstelling 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Simon Poelman</dc:creator>
  <cp:lastModifiedBy>Simon Poelman</cp:lastModifiedBy>
  <cp:revision>8</cp:revision>
  <dcterms:created xsi:type="dcterms:W3CDTF">2020-12-07T07:52:41Z</dcterms:created>
  <dcterms:modified xsi:type="dcterms:W3CDTF">2020-12-07T13:37:49Z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0x01010002C7D7CBF8D5594CA3EABCC0E0169620</vt:lpwstr>
  </property>
</Properties>
</file>